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4" r:id="rId2"/>
    <p:sldId id="262" r:id="rId3"/>
    <p:sldId id="256" r:id="rId4"/>
    <p:sldId id="257" r:id="rId5"/>
    <p:sldId id="285" r:id="rId6"/>
    <p:sldId id="283" r:id="rId7"/>
    <p:sldId id="258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928688"/>
            <a:ext cx="7000924" cy="47942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Игра имеет важное значение в жизни ребенка, имеет то же значение, что у взрослого имеет деятельность, работа, служба. Каков ребенок в игре, таков во многом он будет в работе, когда вырастет. Поэтому воспитание будущего деятеля происходит,  прежде всего,  в игре. 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Макаренко А.С.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00013"/>
            <a:ext cx="9401176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17582"/>
            <a:ext cx="8929718" cy="53260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Сюжетно –ролевая игра является одним из важнейших видов игр в детской деятельности ребенка. Именно в этой игре дети учатся принимать на себя различные роли. Но ни одна сюжетно- ролевая игра не пройдет успешно, если будут отсутствовать атрибуты.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07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00013"/>
            <a:ext cx="9401176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052737"/>
            <a:ext cx="8591872" cy="165618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Мастер- класс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852936"/>
            <a:ext cx="8244408" cy="3744416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Изготовление атрибутов для сюжетно- ролевых игр</a:t>
            </a:r>
          </a:p>
          <a:p>
            <a:endParaRPr lang="ru-RU" sz="4000" dirty="0"/>
          </a:p>
          <a:p>
            <a:pPr algn="r"/>
            <a:r>
              <a:rPr lang="ru-RU" dirty="0" smtClean="0"/>
              <a:t>МБДОУ  «Окский детский сад» </a:t>
            </a:r>
            <a:endParaRPr lang="ru-RU" dirty="0" smtClean="0"/>
          </a:p>
          <a:p>
            <a:pPr algn="r"/>
            <a:r>
              <a:rPr lang="ru-RU" dirty="0" smtClean="0"/>
              <a:t>Алексеева Анастасия Витальевна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31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00013"/>
            <a:ext cx="9401176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428736"/>
            <a:ext cx="6965245" cy="59133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pic>
        <p:nvPicPr>
          <p:cNvPr id="1026" name="Picture 2" descr="D:\детский сад\НАСТЯ САМООБРАЗОВАНИЕ\1 воспитатель года 2016\МАСТЕР КЛАСС\образцы\atributy-k-igre-magazin-svoimi-rukami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714876" cy="5643578"/>
          </a:xfrm>
          <a:prstGeom prst="rect">
            <a:avLst/>
          </a:prstGeom>
          <a:noFill/>
        </p:spPr>
      </p:pic>
      <p:pic>
        <p:nvPicPr>
          <p:cNvPr id="1027" name="Picture 3" descr="D:\детский сад\НАСТЯ САМООБРАЗОВАНИЕ\1 воспитатель года 2016\МАСТЕР КЛАСС\образцы\i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85860"/>
            <a:ext cx="4429124" cy="5572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35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детский сад\НАСТЯ САМООБРАЗОВАНИЕ\1 воспитатель года 2016\МАСТЕР КЛАСС\образцы\detsad-111914-143680617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50099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00013"/>
            <a:ext cx="9401176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pic>
        <p:nvPicPr>
          <p:cNvPr id="2050" name="Picture 2" descr="D:\детский сад\НАСТЯ САМООБРАЗОВАНИЕ\1 воспитатель года 2016\МАСТЕР КЛАСС\образцы\detsad-8654-13956220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498975" cy="5715016"/>
          </a:xfrm>
          <a:prstGeom prst="rect">
            <a:avLst/>
          </a:prstGeom>
          <a:noFill/>
        </p:spPr>
      </p:pic>
      <p:pic>
        <p:nvPicPr>
          <p:cNvPr id="2051" name="Picture 3" descr="D:\детский сад\НАСТЯ САМООБРАЗОВАНИЕ\1 воспитатель года 2016\МАСТЕР КЛАСС\образцы\i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42984"/>
            <a:ext cx="4643438" cy="571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49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00013"/>
            <a:ext cx="9401176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етский сад\НАСТЯ САМООБРАЗОВАНИЕ\1 воспитатель года 2016\МАСТЕР КЛАСС\образцы\detsad-8333-13994457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850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00013"/>
            <a:ext cx="9401176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pic>
        <p:nvPicPr>
          <p:cNvPr id="5122" name="Picture 2" descr="D:\детский сад\НАСТЯ САМООБРАЗОВАНИЕ\1 воспитатель года 2016\МАСТЕР КЛАСС\образцы\1442436148_102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0" y="2428868"/>
            <a:ext cx="4572000" cy="400050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10" y="1357298"/>
            <a:ext cx="8215370" cy="88105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ВСЕ К СТОЛУ!!!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123" name="Picture 3" descr="D:\детский сад\НАСТЯ САМООБРАЗОВАНИЕ\1 воспитатель года 2016\МАСТЕР КЛАСС\образцы\detsad-8654-13956223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68"/>
            <a:ext cx="4500562" cy="4000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475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244</TotalTime>
  <Words>75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Слайд 1</vt:lpstr>
      <vt:lpstr> Сюжетно –ролевая игра является одним из важнейших видов игр в детской деятельности ребенка. Именно в этой игре дети учатся принимать на себя различные роли. Но ни одна сюжетно- ролевая игра не пройдет успешно, если будут отсутствовать атрибуты.</vt:lpstr>
      <vt:lpstr>Мастер- класс</vt:lpstr>
      <vt:lpstr> </vt:lpstr>
      <vt:lpstr>Слайд 5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</dc:title>
  <dc:creator>User</dc:creator>
  <cp:lastModifiedBy>admin</cp:lastModifiedBy>
  <cp:revision>28</cp:revision>
  <dcterms:created xsi:type="dcterms:W3CDTF">2014-11-11T14:42:36Z</dcterms:created>
  <dcterms:modified xsi:type="dcterms:W3CDTF">2016-11-29T08:07:13Z</dcterms:modified>
</cp:coreProperties>
</file>